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4"/>
  </p:sldMasterIdLst>
  <p:sldIdLst>
    <p:sldId id="256" r:id="rId5"/>
    <p:sldId id="346" r:id="rId6"/>
    <p:sldId id="277" r:id="rId7"/>
    <p:sldId id="261" r:id="rId8"/>
    <p:sldId id="272" r:id="rId9"/>
    <p:sldId id="259" r:id="rId10"/>
    <p:sldId id="273" r:id="rId11"/>
    <p:sldId id="266" r:id="rId12"/>
    <p:sldId id="274" r:id="rId13"/>
    <p:sldId id="263" r:id="rId14"/>
    <p:sldId id="264" r:id="rId15"/>
    <p:sldId id="275" r:id="rId16"/>
    <p:sldId id="276" r:id="rId17"/>
    <p:sldId id="278" r:id="rId18"/>
    <p:sldId id="279" r:id="rId19"/>
    <p:sldId id="280" r:id="rId20"/>
    <p:sldId id="281" r:id="rId21"/>
    <p:sldId id="283" r:id="rId22"/>
    <p:sldId id="282" r:id="rId23"/>
    <p:sldId id="284" r:id="rId24"/>
    <p:sldId id="285" r:id="rId25"/>
    <p:sldId id="286" r:id="rId26"/>
    <p:sldId id="28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258" r:id="rId35"/>
    <p:sldId id="269" r:id="rId36"/>
    <p:sldId id="288" r:id="rId37"/>
    <p:sldId id="289" r:id="rId38"/>
    <p:sldId id="290" r:id="rId39"/>
    <p:sldId id="291" r:id="rId40"/>
    <p:sldId id="292" r:id="rId41"/>
    <p:sldId id="301" r:id="rId42"/>
    <p:sldId id="293" r:id="rId43"/>
    <p:sldId id="300" r:id="rId44"/>
    <p:sldId id="294" r:id="rId45"/>
    <p:sldId id="295" r:id="rId46"/>
    <p:sldId id="296" r:id="rId47"/>
    <p:sldId id="297" r:id="rId48"/>
    <p:sldId id="298" r:id="rId49"/>
    <p:sldId id="299" r:id="rId50"/>
    <p:sldId id="302" r:id="rId51"/>
    <p:sldId id="303" r:id="rId52"/>
    <p:sldId id="304" r:id="rId53"/>
    <p:sldId id="307" r:id="rId54"/>
    <p:sldId id="308" r:id="rId55"/>
    <p:sldId id="309" r:id="rId56"/>
    <p:sldId id="310" r:id="rId57"/>
    <p:sldId id="311" r:id="rId58"/>
    <p:sldId id="312" r:id="rId59"/>
    <p:sldId id="305" r:id="rId60"/>
    <p:sldId id="306" r:id="rId61"/>
    <p:sldId id="313" r:id="rId62"/>
    <p:sldId id="325" r:id="rId63"/>
    <p:sldId id="314" r:id="rId64"/>
    <p:sldId id="315" r:id="rId65"/>
    <p:sldId id="316" r:id="rId66"/>
    <p:sldId id="317" r:id="rId67"/>
    <p:sldId id="326" r:id="rId68"/>
    <p:sldId id="327" r:id="rId69"/>
    <p:sldId id="328" r:id="rId70"/>
    <p:sldId id="329" r:id="rId71"/>
    <p:sldId id="331" r:id="rId72"/>
    <p:sldId id="332" r:id="rId73"/>
    <p:sldId id="333" r:id="rId74"/>
    <p:sldId id="334" r:id="rId75"/>
    <p:sldId id="330" r:id="rId76"/>
    <p:sldId id="339" r:id="rId77"/>
    <p:sldId id="340" r:id="rId78"/>
    <p:sldId id="341" r:id="rId79"/>
    <p:sldId id="335" r:id="rId80"/>
    <p:sldId id="342" r:id="rId81"/>
    <p:sldId id="343" r:id="rId82"/>
    <p:sldId id="344" r:id="rId83"/>
    <p:sldId id="345" r:id="rId84"/>
    <p:sldId id="336" r:id="rId85"/>
  </p:sldIdLst>
  <p:sldSz cx="12192000" cy="6858000"/>
  <p:notesSz cx="6781800" cy="8839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624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26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421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505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811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512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608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0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3834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15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38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542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057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79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753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616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753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797B6F7-8637-4579-A0B9-ED36610182CC}" type="datetimeFigureOut">
              <a:rPr lang="en-IN" smtClean="0"/>
              <a:t>27-12-2021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32BB1A-0CCE-417D-B56F-6C9078267E8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2295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authenticate/login" TargetMode="External"/><Relationship Id="rId2" Type="http://schemas.openxmlformats.org/officeDocument/2006/relationships/hyperlink" Target="https://localhost:44354/api/authenticate/register-admi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hospital/getDepartments" TargetMode="External"/><Relationship Id="rId2" Type="http://schemas.openxmlformats.org/officeDocument/2006/relationships/hyperlink" Target="https://localhost:44354/api/hospital/addDepart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calhost:44354/api/hospital/deleteDepartment/%7bdepartmentId%7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hospital/getDoctors" TargetMode="External"/><Relationship Id="rId2" Type="http://schemas.openxmlformats.org/officeDocument/2006/relationships/hyperlink" Target="https://localhost:44354/api/hospital/addDoc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44354/api/hospital/deleteDoctor/%7bdoctorId%7d" TargetMode="External"/><Relationship Id="rId5" Type="http://schemas.openxmlformats.org/officeDocument/2006/relationships/hyperlink" Target="https://localhost:44354/api/hospital/getDoctorDepartment/%7bdoctorId%7d" TargetMode="External"/><Relationship Id="rId4" Type="http://schemas.openxmlformats.org/officeDocument/2006/relationships/hyperlink" Target="https://localhost:44354/api/hospital/getDoctorDepartmen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hospital/updateAppointment" TargetMode="External"/><Relationship Id="rId7" Type="http://schemas.openxmlformats.org/officeDocument/2006/relationships/hyperlink" Target="https://localhost:44354/api/hospital/deleteAppointment/%7bappointmentId%7d" TargetMode="External"/><Relationship Id="rId2" Type="http://schemas.openxmlformats.org/officeDocument/2006/relationships/hyperlink" Target="https://localhost:44354/api/hospital/addAppointm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44354/api/hospital/getAppointmentDoctor/%7bappointmentId%7d" TargetMode="External"/><Relationship Id="rId5" Type="http://schemas.openxmlformats.org/officeDocument/2006/relationships/hyperlink" Target="https://localhost:44354/api/hospital/getAppointmentDoctor" TargetMode="External"/><Relationship Id="rId4" Type="http://schemas.openxmlformats.org/officeDocument/2006/relationships/hyperlink" Target="https://localhost:44354/api/hospital/getAppointment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hospital/getNurses" TargetMode="External"/><Relationship Id="rId2" Type="http://schemas.openxmlformats.org/officeDocument/2006/relationships/hyperlink" Target="https://localhost:44354/api/hospital/addNur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44354/api/hospital/deleteNurse/%7bnurseId%7d" TargetMode="External"/><Relationship Id="rId5" Type="http://schemas.openxmlformats.org/officeDocument/2006/relationships/hyperlink" Target="https://localhost:44354/api/hospital/NurseDepartment/%7bnurseId%7d" TargetMode="External"/><Relationship Id="rId4" Type="http://schemas.openxmlformats.org/officeDocument/2006/relationships/hyperlink" Target="https://localhost:44354/api/hospital/getNurseDepartmen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localhost:44354/api/hospital/deletePatient/%7bpatientId%7d" TargetMode="External"/><Relationship Id="rId3" Type="http://schemas.openxmlformats.org/officeDocument/2006/relationships/hyperlink" Target="https://localhost:44354/api/hospital/updatePatient" TargetMode="External"/><Relationship Id="rId7" Type="http://schemas.openxmlformats.org/officeDocument/2006/relationships/hyperlink" Target="https://localhost:44354/api/hospital/getPatientDoctorNurse/%7bpatientId%7d" TargetMode="External"/><Relationship Id="rId2" Type="http://schemas.openxmlformats.org/officeDocument/2006/relationships/hyperlink" Target="https://localhost:44354/api/hospital/addPatien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44354/api/hospital/getPatientDoctorNurse" TargetMode="External"/><Relationship Id="rId5" Type="http://schemas.openxmlformats.org/officeDocument/2006/relationships/hyperlink" Target="https://localhost:44354/api/hospital/getPatientDoctor" TargetMode="External"/><Relationship Id="rId4" Type="http://schemas.openxmlformats.org/officeDocument/2006/relationships/hyperlink" Target="https://localhost:44354/api/hospital/getPatient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hospital/getMedicines" TargetMode="External"/><Relationship Id="rId2" Type="http://schemas.openxmlformats.org/officeDocument/2006/relationships/hyperlink" Target="https://localhost:44354/api/hospital/addMedicin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calhost:44354/api/hospital/deletePatient/%7bpatientId%7d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hospital/updateMedicineSchedule" TargetMode="External"/><Relationship Id="rId7" Type="http://schemas.openxmlformats.org/officeDocument/2006/relationships/hyperlink" Target="https://localhost:44354/api/hospital/deleteMedicineSchedule/%7bmedicineScheduleId%7d" TargetMode="External"/><Relationship Id="rId2" Type="http://schemas.openxmlformats.org/officeDocument/2006/relationships/hyperlink" Target="https://localhost:44354/api/hospital/addMedicineSchedu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44354/api/hospital/getMedicineSchedulePatient/%7bmedicineScheduleId%7d" TargetMode="External"/><Relationship Id="rId5" Type="http://schemas.openxmlformats.org/officeDocument/2006/relationships/hyperlink" Target="https://localhost:44354/api/hospital/getMedicineSchedulePatient" TargetMode="External"/><Relationship Id="rId4" Type="http://schemas.openxmlformats.org/officeDocument/2006/relationships/hyperlink" Target="https://localhost:44354/api/hospital/getMedicineSchedul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hospital/updateReport" TargetMode="External"/><Relationship Id="rId7" Type="http://schemas.openxmlformats.org/officeDocument/2006/relationships/hyperlink" Target="https://localhost:44354/api/hospital/deleteReport/%7breportId%7d" TargetMode="External"/><Relationship Id="rId2" Type="http://schemas.openxmlformats.org/officeDocument/2006/relationships/hyperlink" Target="https://localhost:44354/api/hospital/addRepo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44354/api/hospital/getReportPatientDoctor/%7breportId%7d" TargetMode="External"/><Relationship Id="rId5" Type="http://schemas.openxmlformats.org/officeDocument/2006/relationships/hyperlink" Target="https://localhost:44354/api/hospital/getReportPatientDoctor" TargetMode="External"/><Relationship Id="rId4" Type="http://schemas.openxmlformats.org/officeDocument/2006/relationships/hyperlink" Target="https://localhost:44354/api/hospital/getReports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authenticate/login" TargetMode="External"/><Relationship Id="rId2" Type="http://schemas.openxmlformats.org/officeDocument/2006/relationships/hyperlink" Target="https://localhost:44354/api/authenticate/register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hospital/getDoctorDepartment" TargetMode="External"/><Relationship Id="rId2" Type="http://schemas.openxmlformats.org/officeDocument/2006/relationships/hyperlink" Target="https://localhost:44354/api/hospital/getDepartmen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44354/api/hospital/getNurseDepartment/%7bnurseId%7d" TargetMode="External"/><Relationship Id="rId5" Type="http://schemas.openxmlformats.org/officeDocument/2006/relationships/hyperlink" Target="https://localhost:44354/api/hospital/getNurseDepartment" TargetMode="External"/><Relationship Id="rId4" Type="http://schemas.openxmlformats.org/officeDocument/2006/relationships/hyperlink" Target="https://localhost:44354/api/hospital/getDoctorDepartment/%7bdoctorId%7d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hospital/updateAppointment" TargetMode="External"/><Relationship Id="rId2" Type="http://schemas.openxmlformats.org/officeDocument/2006/relationships/hyperlink" Target="https://localhost:44354/api/hospital/addAppointm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calhost:44354/api/hospital/getAppointmentDoctor/%7bappointmentId%7d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44354/api/hospital/getMedicineSchedulePatient/%7bmedicineScheduleId%7d" TargetMode="External"/><Relationship Id="rId2" Type="http://schemas.openxmlformats.org/officeDocument/2006/relationships/hyperlink" Target="https://localhost:44354/api/hospital/getPatientDoctorNurse/%7bpatientId%7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calhost:44354/api/hospital/getReportPatientDoctor/%7breportId%7d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localhost:44354/api/hospital/getReports" TargetMode="External"/><Relationship Id="rId3" Type="http://schemas.openxmlformats.org/officeDocument/2006/relationships/hyperlink" Target="https://localhost:44354/api/hospital/getAppointments" TargetMode="External"/><Relationship Id="rId7" Type="http://schemas.openxmlformats.org/officeDocument/2006/relationships/hyperlink" Target="https://localhost:44354/api/hospital/getMedicineSchedule" TargetMode="External"/><Relationship Id="rId2" Type="http://schemas.openxmlformats.org/officeDocument/2006/relationships/hyperlink" Target="https://localhost:44354/api/hospital/getDocto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calhost:44354/api/hospital/getMedicines" TargetMode="External"/><Relationship Id="rId5" Type="http://schemas.openxmlformats.org/officeDocument/2006/relationships/hyperlink" Target="https://localhost:44354/api/hospital/getPatients" TargetMode="External"/><Relationship Id="rId4" Type="http://schemas.openxmlformats.org/officeDocument/2006/relationships/hyperlink" Target="https://localhost:44354/api/hospital/getNurses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639F1-7C63-456D-AD55-8B747E423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/>
              <a:t>Web - </a:t>
            </a:r>
            <a:r>
              <a:rPr lang="en-US" sz="6600" dirty="0" err="1"/>
              <a:t>Api</a:t>
            </a:r>
            <a:r>
              <a:rPr lang="en-US" sz="6600" dirty="0"/>
              <a:t> Project</a:t>
            </a:r>
            <a:endParaRPr lang="en-IN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0E4EC-E28F-41D3-BE6E-BC9AFDF3A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/>
              <a:t>Healthcare Management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956424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BE158-D486-4416-92EF-80A66BC5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/>
              <a:t>Admin Authentication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C854F-B01F-43E2-A4F6-B71125440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Admin Sign Up - </a:t>
            </a:r>
            <a:r>
              <a:rPr lang="en-IN" sz="2400" b="1" dirty="0">
                <a:latin typeface="Inter"/>
                <a:hlinkClick r:id="rId2"/>
              </a:rPr>
              <a:t>https://localhost:44354/api/authenticate/register-admin</a:t>
            </a:r>
            <a:endParaRPr lang="en-IN" sz="2400" b="1" dirty="0">
              <a:latin typeface="Inter"/>
            </a:endParaRP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2.  Login - </a:t>
            </a:r>
            <a:r>
              <a:rPr lang="en-IN" sz="2400" b="1" dirty="0">
                <a:latin typeface="Inter"/>
                <a:hlinkClick r:id="rId3"/>
              </a:rPr>
              <a:t>https://localhost:44354/api/authenticate/login</a:t>
            </a:r>
            <a:endParaRPr lang="en-IN" sz="2400" b="1" dirty="0">
              <a:latin typeface="Inter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139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A5BE1-47F9-4680-8AA1-7F5991EE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96E880-AD2D-49FE-9308-A3E8FD3F7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75142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EF92-6A6A-46BC-9E55-C328C9ED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4090E8-BD31-4AF5-9E2A-FA6EC6D92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099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020D-D0A6-4EE1-A805-4D8A3A1F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dirty="0"/>
              <a:t> Admin Services </a:t>
            </a:r>
            <a:r>
              <a:rPr lang="en-IN" sz="2000" b="1" dirty="0"/>
              <a:t>[ With department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D2862-DBD8-4D09-9C03-092E67E87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 Add Department - </a:t>
            </a:r>
            <a:r>
              <a:rPr lang="en-IN" sz="2800" b="1" dirty="0">
                <a:latin typeface="Inter"/>
                <a:hlinkClick r:id="rId2"/>
              </a:rPr>
              <a:t>https://localhost:44354/api/hospital/addDepartment</a:t>
            </a:r>
            <a:endParaRPr lang="en-IN" sz="28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 Get All Departments List - </a:t>
            </a:r>
            <a:r>
              <a:rPr lang="en-IN" sz="2800" b="1" dirty="0">
                <a:latin typeface="Inter"/>
                <a:hlinkClick r:id="rId3"/>
              </a:rPr>
              <a:t>https://localhost:44354/api/hospital/getDepartments</a:t>
            </a:r>
            <a:endParaRPr lang="en-IN" sz="2800" b="1" dirty="0">
              <a:latin typeface="Inter"/>
            </a:endParaRPr>
          </a:p>
          <a:p>
            <a:pPr marL="0" indent="0">
              <a:buNone/>
            </a:pPr>
            <a:r>
              <a:rPr lang="en-IN" sz="2800" dirty="0"/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 Delete Department by Id - </a:t>
            </a:r>
            <a:r>
              <a:rPr lang="en-IN" sz="2800" b="1" dirty="0">
                <a:latin typeface="Inter"/>
                <a:hlinkClick r:id="rId4"/>
              </a:rPr>
              <a:t>https://localhost:44354/api/hospital/deleteDepartment/{departmentId}</a:t>
            </a:r>
            <a:endParaRPr lang="en-IN" sz="2800" b="1" dirty="0">
              <a:latin typeface="Inter"/>
            </a:endParaRPr>
          </a:p>
          <a:p>
            <a:pPr marL="0" indent="0">
              <a:buNone/>
            </a:pPr>
            <a:r>
              <a:rPr lang="en-IN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388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C0046-5BFF-40B6-9880-8EDE4564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DC281D-494D-4A0C-A96B-A3B8013118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09216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1B02-D883-44D0-A65B-2A961C78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982807-2899-4541-A2DD-78F16AC82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52008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0535C-4448-46A5-9119-0FE8DF0E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AEDDA-40AE-4A0F-803F-50CE77E38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56013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DA37A-2D9F-486C-8A50-C4792775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dirty="0"/>
              <a:t> Admin</a:t>
            </a:r>
            <a:r>
              <a:rPr lang="en-IN" dirty="0"/>
              <a:t> </a:t>
            </a:r>
            <a:r>
              <a:rPr lang="en-IN" sz="4800" dirty="0"/>
              <a:t>Services </a:t>
            </a:r>
            <a:r>
              <a:rPr lang="en-IN" sz="2000" b="1" dirty="0"/>
              <a:t>[ with Doctor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B4F76-094D-49D9-974E-550A08FAF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 Add New Doctor - </a:t>
            </a:r>
            <a:r>
              <a:rPr lang="en-IN" sz="2800" b="1" dirty="0">
                <a:latin typeface="Inter"/>
                <a:hlinkClick r:id="rId2"/>
              </a:rPr>
              <a:t>https://localhost:44354/api/hospital/addDoctor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 Update Doctor Details - </a:t>
            </a:r>
            <a:r>
              <a:rPr lang="en-IN" sz="2800" b="1" dirty="0">
                <a:latin typeface="Inter"/>
                <a:hlinkClick r:id="rId2"/>
              </a:rPr>
              <a:t>https://localhost:44354/api/hospital/updateDoctor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 Get All Doctors - </a:t>
            </a:r>
            <a:r>
              <a:rPr lang="en-IN" sz="2800" b="1" dirty="0">
                <a:latin typeface="Inter"/>
                <a:hlinkClick r:id="rId3"/>
              </a:rPr>
              <a:t>https://localhost:44354/api/hospital/getDoctors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 Get All Doctors with their Departments -  </a:t>
            </a:r>
            <a:r>
              <a:rPr lang="en-IN" sz="2800" b="1" dirty="0">
                <a:latin typeface="Inter"/>
                <a:hlinkClick r:id="rId4"/>
              </a:rPr>
              <a:t>https://localhost:44354/api/hospital/getDoctorDepartment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 Get Doctor with Department by </a:t>
            </a:r>
            <a:r>
              <a:rPr lang="en-IN" sz="2800" dirty="0" err="1"/>
              <a:t>DoctorId</a:t>
            </a:r>
            <a:r>
              <a:rPr lang="en-IN" sz="2800" dirty="0"/>
              <a:t> -  </a:t>
            </a:r>
            <a:r>
              <a:rPr lang="en-IN" sz="2800" b="1" dirty="0">
                <a:latin typeface="Inter"/>
                <a:hlinkClick r:id="rId5"/>
              </a:rPr>
              <a:t>https://localhost:44354/api/hospital/getDoctorDepartment/{doctorId}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800" dirty="0"/>
              <a:t> Delete Doctor by </a:t>
            </a:r>
            <a:r>
              <a:rPr lang="en-IN" sz="2800" dirty="0" err="1"/>
              <a:t>DoctorId</a:t>
            </a:r>
            <a:r>
              <a:rPr lang="en-IN" sz="2800" dirty="0"/>
              <a:t> -  </a:t>
            </a:r>
            <a:r>
              <a:rPr lang="en-IN" sz="2800" b="1" dirty="0">
                <a:latin typeface="Inter"/>
                <a:hlinkClick r:id="rId6"/>
              </a:rPr>
              <a:t>https://localhost:44354/api/hospital/deleteDoctor/{doctorId}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9692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BB18-F1E7-4EE7-97C0-82E36913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1BB8C-95D7-4E3E-8E1B-EF91A6878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185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154D5-1984-442B-9BCB-C01C3717E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D81DB-8AA9-4BF4-A54F-FF971F0B67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853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6477-24BF-47F4-91DF-8A521685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dirty="0"/>
              <a:t> Content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FA41A-E769-4D9B-A78F-413C618A4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232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E312-0894-4C3C-AB6C-CB1498DB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5518-39E8-4933-905F-156626A98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932118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2BEE3-8139-4B23-816C-114DDB03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9E7950-7EB7-47F0-B90D-BF1C8C896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116337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D419-AEE7-4B0D-ACC6-14615F013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58928-708D-4E86-805A-CB71821C0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18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FF86-3943-4E98-8748-E57AF6EE6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2B58A-0266-42B6-B64E-4C9923FDD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15513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95987-139F-49FD-B547-8BAB116B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800" dirty="0"/>
              <a:t>ADMIN Services</a:t>
            </a:r>
            <a:r>
              <a:rPr lang="en-US" dirty="0"/>
              <a:t> </a:t>
            </a:r>
            <a:r>
              <a:rPr lang="en-US" sz="2000" b="1" dirty="0"/>
              <a:t>[ with appointment ]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2AC1C-E543-44B8-9418-2B4DE87DE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Add New Appointment - </a:t>
            </a:r>
            <a:r>
              <a:rPr lang="en-IN" sz="2000" b="1" dirty="0">
                <a:latin typeface="Inter"/>
                <a:hlinkClick r:id="rId2"/>
              </a:rPr>
              <a:t>https://localhost:44354/api/hospital/addAppointment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Update Appointment -</a:t>
            </a:r>
            <a:r>
              <a:rPr lang="en-IN" sz="2000" b="1" dirty="0">
                <a:latin typeface="Inter"/>
              </a:rPr>
              <a:t> </a:t>
            </a:r>
            <a:r>
              <a:rPr lang="en-IN" sz="2000" b="1" dirty="0">
                <a:latin typeface="Inter"/>
                <a:hlinkClick r:id="rId3"/>
              </a:rPr>
              <a:t>https://localhost:44354/api/hospital/updateAppointment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Get All Appointments List - </a:t>
            </a:r>
            <a:r>
              <a:rPr lang="en-IN" sz="2000" b="1" dirty="0">
                <a:latin typeface="Inter"/>
                <a:hlinkClick r:id="rId4"/>
              </a:rPr>
              <a:t>https://localhost:44354/api/hospital/getAppointments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Get Appointment with Doctor - </a:t>
            </a:r>
            <a:r>
              <a:rPr lang="en-IN" sz="2000" b="1" dirty="0">
                <a:latin typeface="Inter"/>
                <a:hlinkClick r:id="rId5"/>
              </a:rPr>
              <a:t>https://localhost:44354/api/hospital/getAppointmentDoctor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Get Appointment with Doctor By Id - </a:t>
            </a:r>
            <a:r>
              <a:rPr lang="en-IN" sz="2000" b="1" dirty="0">
                <a:latin typeface="Inter"/>
                <a:hlinkClick r:id="rId6"/>
              </a:rPr>
              <a:t>https://localhost:44354/api/hospital/getAppointmentDoctor/{appointmentId}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Delete Appointment By Id - </a:t>
            </a:r>
            <a:r>
              <a:rPr lang="en-IN" sz="2000" b="1" dirty="0">
                <a:latin typeface="Inter"/>
                <a:hlinkClick r:id="rId7"/>
              </a:rPr>
              <a:t>https://localhost:44354/api/hospital/deleteAppointment/{appointmentId}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93467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323E-939A-487A-ACB2-D601BEC89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331C605-1F31-4E99-AA97-02DC67CFD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311594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364C-5591-4041-8FA8-215918E6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267EA2-30D3-4A2D-9B3B-728203899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12304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7561-3339-40FC-8C8E-4511D4BC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1E55A2-3B28-450D-947B-5BBFEA330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3922314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F02AF-4AF2-4F89-BFCD-1BE272DC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31B840-C0F8-42A9-89DF-4354643DA4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3368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F74B-0246-4C84-8908-F3077B58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F67CEF-B3C4-4E16-BD7F-B2DF1D858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4"/>
            <a:ext cx="12191999" cy="6854652"/>
          </a:xfrm>
        </p:spPr>
      </p:pic>
    </p:spTree>
    <p:extLst>
      <p:ext uri="{BB962C8B-B14F-4D97-AF65-F5344CB8AC3E}">
        <p14:creationId xmlns:p14="http://schemas.microsoft.com/office/powerpoint/2010/main" val="3558623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F708-8930-4288-B67B-FC651D4B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dirty="0"/>
              <a:t> Database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FDE81-F6EE-4EAA-BD94-E6D0CF461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 Authentication Diagram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 Hospital Diagram</a:t>
            </a:r>
          </a:p>
        </p:txBody>
      </p:sp>
    </p:spTree>
    <p:extLst>
      <p:ext uri="{BB962C8B-B14F-4D97-AF65-F5344CB8AC3E}">
        <p14:creationId xmlns:p14="http://schemas.microsoft.com/office/powerpoint/2010/main" val="1897054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8695-57EF-4255-81DD-9DDB53701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8AEDB-6D87-4A30-9F34-E7BA85A33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40569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5D0E-DF67-4B2A-9CEF-0B254FE02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/>
              <a:t>ADMIN Services </a:t>
            </a:r>
            <a:r>
              <a:rPr lang="en-US" sz="2000" b="1" dirty="0"/>
              <a:t>[ with Nurse ]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EEF6A-3009-4DAA-96F5-A787C7A5E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Add New Nurse - </a:t>
            </a:r>
            <a:r>
              <a:rPr lang="en-IN" sz="2400" b="1" dirty="0">
                <a:latin typeface="Inter"/>
                <a:hlinkClick r:id="rId2"/>
              </a:rPr>
              <a:t>https://localhost:44354/api/hospital/addNurse</a:t>
            </a: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Get All Nurses - </a:t>
            </a:r>
            <a:r>
              <a:rPr lang="en-IN" sz="2400" b="1" dirty="0">
                <a:latin typeface="Inter"/>
                <a:hlinkClick r:id="rId3"/>
              </a:rPr>
              <a:t>https://localhost:44354/api/hospital/getNurses</a:t>
            </a: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Get Nurse with Department List - </a:t>
            </a:r>
            <a:r>
              <a:rPr lang="en-IN" sz="2400" b="1" dirty="0">
                <a:latin typeface="Inter"/>
                <a:hlinkClick r:id="rId4"/>
              </a:rPr>
              <a:t>https://localhost:44354/api/hospital/getNurseDepartment</a:t>
            </a: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Get Nurse with Department By Id – </a:t>
            </a:r>
            <a:r>
              <a:rPr lang="en-IN" sz="2400" b="1" dirty="0">
                <a:latin typeface="Inter"/>
                <a:hlinkClick r:id="rId5"/>
              </a:rPr>
              <a:t>https://localhost:44354/api/hospital/NurseDepartment/{nurseId}</a:t>
            </a: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dirty="0"/>
              <a:t> Delete Nurse - </a:t>
            </a:r>
            <a:r>
              <a:rPr lang="en-IN" sz="2400" b="1" dirty="0">
                <a:latin typeface="Inter"/>
                <a:hlinkClick r:id="rId6"/>
              </a:rPr>
              <a:t>https://localhost:44354/api/hospital/deleteNurse/{nurseId}</a:t>
            </a:r>
            <a:endParaRPr lang="en-IN" sz="2400" b="1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658086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D744-6412-4045-8A8D-1CFF21B5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638F2A-B91C-472F-882E-9487C179E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72429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3444-A562-4700-BEC2-4D608947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83A4E6-AB44-479E-B2BA-89F77DC32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62168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3B697-0CD2-4977-9200-F04AE7B80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161126-2D3E-4EE0-B37C-D29A3D088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2212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5B107-7DAA-4623-8BBD-35C3A4D9A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BA3EB4-8A74-4A70-AE9E-9DE1F6FF7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0" y="0"/>
            <a:ext cx="12194139" cy="6858000"/>
          </a:xfrm>
        </p:spPr>
      </p:pic>
    </p:spTree>
    <p:extLst>
      <p:ext uri="{BB962C8B-B14F-4D97-AF65-F5344CB8AC3E}">
        <p14:creationId xmlns:p14="http://schemas.microsoft.com/office/powerpoint/2010/main" val="4105278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66D79-31F8-4526-9748-53CD33AA3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5D15CE-7B73-4C10-8C72-41B80FF2C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5705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5C95-BB45-4D00-B188-3543122E8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dirty="0"/>
              <a:t>Admin Services </a:t>
            </a:r>
            <a:r>
              <a:rPr lang="en-IN" sz="2000" b="1" dirty="0"/>
              <a:t>[ with patient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29CF-AB37-49D6-B578-3C78D5C03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Add New Patient - </a:t>
            </a:r>
            <a:r>
              <a:rPr lang="en-IN" sz="2000" b="1" dirty="0">
                <a:latin typeface="Inter"/>
                <a:hlinkClick r:id="rId2"/>
              </a:rPr>
              <a:t>https://localhost:44354/api/hospital/addPatient</a:t>
            </a:r>
            <a:endParaRPr lang="en-IN" sz="2000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Update Patient Details - </a:t>
            </a:r>
            <a:r>
              <a:rPr lang="en-IN" sz="2000" b="1" dirty="0">
                <a:latin typeface="Inter"/>
                <a:hlinkClick r:id="rId3"/>
              </a:rPr>
              <a:t>https://localhost:44354/api/hospital/updatePatient</a:t>
            </a:r>
            <a:endParaRPr lang="en-IN" sz="2000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All Patients List - </a:t>
            </a:r>
            <a:r>
              <a:rPr lang="en-IN" sz="2000" b="1" dirty="0">
                <a:latin typeface="Inter"/>
                <a:hlinkClick r:id="rId4"/>
              </a:rPr>
              <a:t>https://localhost:44354/api/hospital/getPatients</a:t>
            </a:r>
            <a:endParaRPr lang="en-IN" sz="2000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List of Patient with Doctor - </a:t>
            </a:r>
            <a:r>
              <a:rPr lang="en-IN" sz="2000" b="1" dirty="0">
                <a:latin typeface="Inter"/>
                <a:hlinkClick r:id="rId5"/>
              </a:rPr>
              <a:t>https://localhost:44354/api/hospital/getPatientDoctor</a:t>
            </a:r>
            <a:endParaRPr lang="en-IN" sz="2000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List Patient with Doctor and Nurse</a:t>
            </a:r>
            <a:r>
              <a:rPr lang="en-IN" sz="2000" b="1" dirty="0">
                <a:latin typeface="Inter"/>
              </a:rPr>
              <a:t> - </a:t>
            </a:r>
            <a:r>
              <a:rPr lang="en-IN" sz="2000" b="1" dirty="0">
                <a:latin typeface="Inter"/>
                <a:hlinkClick r:id="rId6"/>
              </a:rPr>
              <a:t>https://localhost:44354/api/hospital/getPatientDoctorNurse</a:t>
            </a:r>
            <a:r>
              <a:rPr lang="en-IN" sz="2000" b="1" dirty="0">
                <a:latin typeface="Inter"/>
              </a:rPr>
              <a:t> </a:t>
            </a:r>
            <a:endParaRPr lang="en-IN" sz="2000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Patient with Doctor By Id - </a:t>
            </a:r>
            <a:r>
              <a:rPr lang="en-IN" sz="2000" b="1" dirty="0">
                <a:latin typeface="Inter"/>
                <a:hlinkClick r:id="rId7"/>
              </a:rPr>
              <a:t>https://localhost:44354/api/hospital/getPatientDoctorNurse/{patientId}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Delete Patient </a:t>
            </a:r>
            <a:r>
              <a:rPr lang="en-IN" sz="2000" b="1" dirty="0">
                <a:latin typeface="Inter"/>
              </a:rPr>
              <a:t>- </a:t>
            </a:r>
            <a:r>
              <a:rPr lang="en-IN" sz="2000" b="1" dirty="0">
                <a:latin typeface="Inter"/>
                <a:hlinkClick r:id="rId8"/>
              </a:rPr>
              <a:t>https://localhost:44354/api/hospital/deletePatient/{patientId}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057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9D01-81DB-4243-AE4C-F37FD40E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A52194-84BD-476B-9197-E4CA29FCB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9931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6E63-9CD2-469C-8B83-8664C081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264106-F9CA-4440-84D6-B155D4FBB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055889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2C486-F55E-4121-930D-9F41A39AA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/>
              <a:t>Authentication Diagram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70F9E-C704-4268-A974-ADA8991D4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err="1"/>
              <a:t>AspNetUsers</a:t>
            </a:r>
            <a:r>
              <a:rPr lang="en-US" sz="2800" dirty="0"/>
              <a:t>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err="1"/>
              <a:t>AspNetUserLogin</a:t>
            </a:r>
            <a:r>
              <a:rPr lang="en-US" sz="2800" dirty="0"/>
              <a:t>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err="1"/>
              <a:t>AspNetUserClaims</a:t>
            </a:r>
            <a:r>
              <a:rPr lang="en-US" sz="2800" dirty="0"/>
              <a:t>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err="1"/>
              <a:t>AspNetUserTokens</a:t>
            </a:r>
            <a:r>
              <a:rPr lang="en-US" sz="2800" dirty="0"/>
              <a:t>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err="1"/>
              <a:t>AspNetUserRoles</a:t>
            </a:r>
            <a:r>
              <a:rPr lang="en-US" sz="2800" dirty="0"/>
              <a:t>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 </a:t>
            </a:r>
            <a:r>
              <a:rPr lang="en-US" sz="2800" dirty="0" err="1"/>
              <a:t>AspNetRoles</a:t>
            </a:r>
            <a:r>
              <a:rPr lang="en-US" sz="2800" dirty="0"/>
              <a:t>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err="1"/>
              <a:t>AspNetRoleClaims</a:t>
            </a:r>
            <a:r>
              <a:rPr lang="en-US" sz="2800" dirty="0"/>
              <a:t> Table</a:t>
            </a:r>
          </a:p>
        </p:txBody>
      </p:sp>
    </p:spTree>
    <p:extLst>
      <p:ext uri="{BB962C8B-B14F-4D97-AF65-F5344CB8AC3E}">
        <p14:creationId xmlns:p14="http://schemas.microsoft.com/office/powerpoint/2010/main" val="2589543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41BE4-0543-4B1E-80AB-7387B0D0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440A4C-7D91-4E15-A8EC-2BA7A6082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350305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15A4-A823-4453-BF9E-C4FBC28D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D96C21-7E95-4702-BCE8-447BECF44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73562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341D8-ACFB-49EE-A035-4BFF773F5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BC1E8A-54CE-4A72-BED9-E3A6698E2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7074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0BA2-020F-4245-9716-77DEAB64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14EF99-78EC-4A80-969E-359C71817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61468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451A5-A1DF-46B9-A7F3-545F8F34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1A14BE-5373-44DE-845B-5580C3BFB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8811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AD1AE-C271-4272-BEB6-8D67C871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dirty="0"/>
              <a:t>Admin services </a:t>
            </a:r>
            <a:r>
              <a:rPr lang="en-IN" sz="2000" b="1" dirty="0"/>
              <a:t>[ with medicine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747A-97C3-4193-9A7E-AAC250F92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Add Medicine – </a:t>
            </a:r>
            <a:r>
              <a:rPr lang="en-IN" sz="2000" b="1" dirty="0">
                <a:latin typeface="Inter"/>
                <a:hlinkClick r:id="rId2"/>
              </a:rPr>
              <a:t>https://localhost:44354/api/hospital/addMedicine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Get Medicines – </a:t>
            </a:r>
            <a:r>
              <a:rPr lang="en-IN" sz="2000" b="1" dirty="0">
                <a:latin typeface="Inter"/>
                <a:hlinkClick r:id="rId3"/>
              </a:rPr>
              <a:t>https://localhost:44354/api/hospital/getMedicines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Delete Medicine By Id - </a:t>
            </a:r>
            <a:r>
              <a:rPr lang="en-IN" sz="2000" b="1" dirty="0">
                <a:latin typeface="Inter"/>
                <a:hlinkClick r:id="rId4"/>
              </a:rPr>
              <a:t>https://localhost:44354/api/hospital/deleteMedicine/{medicineId}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48340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A035E-2165-4FFB-BCEE-A6975927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3F671B-FA1D-4920-BB22-BA707B17C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76683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7CE4-6BD2-43E3-B912-23747EEE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31A758-385A-47DB-83E0-6CFC5B4AA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5409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782A-046E-4C85-864B-1E2689334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6E504-2EDF-4812-9D50-24A84506B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376410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3958-ACB8-412E-99B5-1F115B8A7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dirty="0"/>
              <a:t> admin services</a:t>
            </a:r>
            <a:r>
              <a:rPr lang="en-IN" dirty="0"/>
              <a:t> </a:t>
            </a:r>
            <a:r>
              <a:rPr lang="en-IN" sz="2000" b="1" dirty="0"/>
              <a:t>[ with medicine schedule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B9490-D42E-49A5-BB2A-A6344B86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Add Medicine Schedule - </a:t>
            </a:r>
            <a:r>
              <a:rPr lang="en-IN" sz="2000" b="1" dirty="0">
                <a:latin typeface="Inter"/>
                <a:hlinkClick r:id="rId2"/>
              </a:rPr>
              <a:t>https://localhost:44354/api/hospital/addMedicineSchedule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Update Medicine Schedule - </a:t>
            </a:r>
            <a:r>
              <a:rPr lang="en-IN" sz="2000" b="1" dirty="0">
                <a:latin typeface="Inter"/>
                <a:hlinkClick r:id="rId3"/>
              </a:rPr>
              <a:t>https://localhost:44354/api/hospital/updateMedicineSchedule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Get Medicine Schedule List - </a:t>
            </a:r>
            <a:r>
              <a:rPr lang="en-IN" sz="2000" b="1" dirty="0">
                <a:latin typeface="Inter"/>
                <a:hlinkClick r:id="rId4"/>
              </a:rPr>
              <a:t>https://localhost:44354/api/hospital/getMedicineSchedule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Get List of Medicine Schedule with Patient – </a:t>
            </a:r>
            <a:r>
              <a:rPr lang="en-IN" sz="2000" b="1" dirty="0">
                <a:latin typeface="Inter"/>
                <a:hlinkClick r:id="rId5"/>
              </a:rPr>
              <a:t>https://localhost:44354/api/hospital/getMedicineSchedulePatient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Medicine Schedule with Patient By Id - </a:t>
            </a:r>
            <a:r>
              <a:rPr lang="en-IN" sz="2000" b="1" dirty="0">
                <a:latin typeface="Inter"/>
                <a:hlinkClick r:id="rId6"/>
              </a:rPr>
              <a:t>https://localhost:44354/api/hospital/getMedicineSchedulePatient/{medicineScheduleId}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Delete Medicine Schedule - </a:t>
            </a:r>
            <a:r>
              <a:rPr lang="en-IN" sz="2000" b="1" dirty="0">
                <a:latin typeface="Inter"/>
                <a:hlinkClick r:id="rId7"/>
              </a:rPr>
              <a:t>https://localhost:44354/api/hospital/deleteMedicineSchedule/{medicineScheduleId}</a:t>
            </a:r>
            <a:endParaRPr lang="en-IN" sz="2000" b="1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41262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3BC7-1F27-459C-9F88-2D3B078B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7B3AB-2681-43AC-9038-6CBD717C9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EA874C-2523-4C7E-B71B-3D157B1EF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92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8F48D-6EDF-4CD1-BF82-34AF3472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48C5F-CFF7-4E99-A7F6-3E5E4E37D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8494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2946-4CA2-43F1-A1B8-172450A1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A3EF43-C971-4113-BBFF-3FD6D0762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204482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55732-7818-4880-8AF0-0CE8E0E0F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959459-2B18-4282-8D98-949914385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95612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FD5C-00FC-4737-86E1-4FE28488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AE7F4E-84BC-4709-AA2B-D33624A8C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2954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ACEF2-F65D-4BAE-88CA-784EBD006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93BA5E-89B2-4C71-99C2-E086AA21F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162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D8288-22E8-487B-AC95-19EE26E56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D8A7E-6407-4E86-A12E-4335955C5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405047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C32D5-9E43-4DBE-BC69-3737AAFF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dirty="0"/>
              <a:t> </a:t>
            </a:r>
            <a:r>
              <a:rPr lang="en-IN" sz="4800" dirty="0"/>
              <a:t>Admin Services</a:t>
            </a:r>
            <a:r>
              <a:rPr lang="en-IN" dirty="0"/>
              <a:t> </a:t>
            </a:r>
            <a:r>
              <a:rPr lang="en-IN" sz="2000" b="1" dirty="0"/>
              <a:t>[ with Report]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530E6-437E-4D72-B86B-2413F2492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Add Report –  </a:t>
            </a:r>
            <a:r>
              <a:rPr lang="en-IN" sz="2000" b="1" dirty="0">
                <a:latin typeface="Inter"/>
                <a:hlinkClick r:id="rId2"/>
              </a:rPr>
              <a:t>https://localhost:44354/api/hospital/addReport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Update Report – </a:t>
            </a:r>
            <a:r>
              <a:rPr lang="en-IN" sz="2000" b="1" dirty="0">
                <a:latin typeface="Inter"/>
                <a:hlinkClick r:id="rId3"/>
              </a:rPr>
              <a:t>https://localhost:44354/api/hospital/updateReport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Get All Reports – </a:t>
            </a:r>
            <a:r>
              <a:rPr lang="en-IN" sz="2000" b="1" dirty="0">
                <a:latin typeface="Inter"/>
                <a:hlinkClick r:id="rId4"/>
              </a:rPr>
              <a:t>https://localhost:44354/api/hospital/getReports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Get Report with Patient and Doctor  – </a:t>
            </a:r>
            <a:r>
              <a:rPr lang="en-IN" sz="2000" b="1" dirty="0">
                <a:latin typeface="Inter"/>
                <a:hlinkClick r:id="rId5"/>
              </a:rPr>
              <a:t>https://localhost:44354/api/hospital/getReportPatientDoctor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Get Report with Patient and Doctor By Id – </a:t>
            </a:r>
            <a:r>
              <a:rPr lang="en-IN" sz="2000" b="1" dirty="0">
                <a:latin typeface="Inter"/>
                <a:hlinkClick r:id="rId6"/>
              </a:rPr>
              <a:t>https://localhost:44354/api/hospital/getReportPatientDoctor/{reportId}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Delete Report -</a:t>
            </a:r>
            <a:r>
              <a:rPr lang="en-IN" sz="2000" b="1" dirty="0">
                <a:latin typeface="Inter"/>
              </a:rPr>
              <a:t> </a:t>
            </a:r>
            <a:r>
              <a:rPr lang="en-IN" sz="2000" b="1" dirty="0">
                <a:latin typeface="Inter"/>
                <a:hlinkClick r:id="rId7"/>
              </a:rPr>
              <a:t>https://localhost:44354/api/hospital/deleteReport/{reportId}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028664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787DB-822F-45C9-A873-E92FB1950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7707BF-85EE-4C78-A586-9BB5BC17E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94015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92DC-BF76-4521-9A8D-83B06AF3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560B7-3A20-4192-AB63-3A496A0C0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3697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006EB-B495-4B5F-A3E2-2106F6BC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D0EB3B-1273-4A20-AF3B-0B0F33975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3153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463A2-112F-4281-B922-F68114CB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/>
              <a:t>Hospital Diagram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23CC-B677-4573-AC15-8203565B8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Department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Doctor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Appointment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Nurse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Patient Table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Medicine 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Medicine Schedule Table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Report Table</a:t>
            </a:r>
            <a:endParaRPr lang="en-IN" sz="2000" dirty="0"/>
          </a:p>
          <a:p>
            <a:pPr>
              <a:buFont typeface="Wingdings" panose="05000000000000000000" pitchFamily="2" charset="2"/>
              <a:buChar char="v"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8518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D96D-74A5-4818-A2AD-13D2AE93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E9842F-DDEC-42DE-9347-D307EC66C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77931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3D0F-B443-4D32-AF3A-1DBA104A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FD7514-0DAB-40E4-BD6D-64CBE0877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21639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94BD-FE4F-452A-9576-0E67C89A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505D3-2FDB-4E42-934F-118104A2E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159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603C4-8A75-4511-8403-A400250F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sz="4800" dirty="0"/>
              <a:t> User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27D0-14C9-41A6-938B-D7C2A51D8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User Sign Up - </a:t>
            </a:r>
            <a:r>
              <a:rPr lang="en-IN" sz="2000" b="1" dirty="0">
                <a:latin typeface="Inter"/>
                <a:hlinkClick r:id="rId2"/>
              </a:rPr>
              <a:t>https://localhost:44354/api/authenticate/register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User Login</a:t>
            </a:r>
            <a:r>
              <a:rPr lang="en-IN" sz="2000" b="1" dirty="0">
                <a:latin typeface="Inter"/>
              </a:rPr>
              <a:t> - </a:t>
            </a:r>
            <a:r>
              <a:rPr lang="en-IN" sz="2000" b="1" dirty="0">
                <a:latin typeface="Inter"/>
                <a:hlinkClick r:id="rId3"/>
              </a:rPr>
              <a:t>https://localhost:44354/api/authenticate/login</a:t>
            </a: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31035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F80A2-231F-42E6-AC14-18BF5AA02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DA732D-FB06-4BE8-AD34-C1477A850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46300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95D5B-D178-46A8-A018-998A1F02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A4040-CBEC-4B36-882F-5C1FFB7E7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061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2958-9E8B-4BF2-B1F9-2B89F118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800" dirty="0"/>
              <a:t> User services </a:t>
            </a:r>
            <a:r>
              <a:rPr lang="en-US" sz="1800" b="1" dirty="0"/>
              <a:t>[ with department , doctor and nurse ]</a:t>
            </a:r>
            <a:endParaRPr lang="en-IN" sz="1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59B1-C0D2-454B-AECA-340A4F4A2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Get All Departments List - </a:t>
            </a:r>
            <a:r>
              <a:rPr lang="en-IN" sz="2000" b="1" dirty="0">
                <a:latin typeface="Inter"/>
                <a:hlinkClick r:id="rId2"/>
              </a:rPr>
              <a:t>https://localhost:44354/api/hospital/getDepartments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All Doctors with Departments</a:t>
            </a:r>
            <a:r>
              <a:rPr lang="en-IN" sz="2000" b="1" dirty="0">
                <a:latin typeface="Inter"/>
              </a:rPr>
              <a:t> - </a:t>
            </a:r>
            <a:r>
              <a:rPr lang="en-IN" sz="2000" b="1" dirty="0">
                <a:latin typeface="Inter"/>
                <a:hlinkClick r:id="rId3"/>
              </a:rPr>
              <a:t>https://localhost:44354/api/hospital/getDoctorDepartment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Get Doctor with Department By Id - </a:t>
            </a:r>
            <a:r>
              <a:rPr lang="en-IN" sz="2000" b="1" dirty="0">
                <a:latin typeface="Inter"/>
                <a:hlinkClick r:id="rId4"/>
              </a:rPr>
              <a:t>https://localhost:44354/api/hospital/getDoctorDepartment/{doctorId}</a:t>
            </a:r>
            <a:endParaRPr lang="en-IN" sz="2000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All Nurses with Departments - </a:t>
            </a:r>
            <a:r>
              <a:rPr lang="en-IN" sz="2000" b="1" dirty="0">
                <a:latin typeface="Inter"/>
                <a:hlinkClick r:id="rId5"/>
              </a:rPr>
              <a:t>https://localhost:44354/api/hospital/getNurseDepartment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Nurse with Department By Id -</a:t>
            </a:r>
            <a:r>
              <a:rPr lang="en-IN" sz="2000" b="1" dirty="0">
                <a:latin typeface="Inter"/>
              </a:rPr>
              <a:t> </a:t>
            </a:r>
            <a:r>
              <a:rPr lang="en-IN" sz="2000" b="1" dirty="0">
                <a:latin typeface="Inter"/>
                <a:hlinkClick r:id="rId6"/>
              </a:rPr>
              <a:t>https://localhost:44354/api/hospital/getNurseDepartment/{nurseId}</a:t>
            </a:r>
            <a:endParaRPr lang="en-IN" sz="2000" b="1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3914003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EEF64-BE5E-4A0D-A62F-304C4156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759E61-00B9-4C21-9A9B-8924F967FD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45630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EEA2-1028-46AF-A511-53C1987A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D112B7-418D-4863-A8CD-D353313CB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638708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75585-722B-4630-9252-196A60D5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91DA17-23CD-4FCE-A474-2CED0B017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7666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AD6A6-EF3D-4C8F-B105-0CA895AC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63E58-0F7A-4DDE-87B9-FD4711F20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705813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2808-CF88-4522-AF33-7539776E5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670DBE-1C13-4666-B21B-49EE55406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5846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ADD14-691C-4BD4-BF6A-5D1D75543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F23527-223E-4458-A185-96A962BBD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3788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5B9F4-30BC-4C2A-AB0F-375BD33D1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800" dirty="0"/>
              <a:t> user services </a:t>
            </a:r>
            <a:r>
              <a:rPr lang="en-US" sz="2000" b="1" dirty="0"/>
              <a:t>[ with appointment ]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2E642-EB33-44A4-9179-80B139C67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Take New Appointment - </a:t>
            </a:r>
            <a:r>
              <a:rPr lang="en-IN" sz="2000" b="1" dirty="0">
                <a:latin typeface="Inter"/>
                <a:hlinkClick r:id="rId2"/>
              </a:rPr>
              <a:t>https://localhost:44354/api/hospital/addAppointment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Update an Appointment - </a:t>
            </a:r>
            <a:r>
              <a:rPr lang="en-IN" sz="2000" b="1" dirty="0">
                <a:latin typeface="Inter"/>
                <a:hlinkClick r:id="rId3"/>
              </a:rPr>
              <a:t>https://localhost:44354/api/hospital/updateAppointment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Get Appointment with Doctor By Id - </a:t>
            </a:r>
            <a:r>
              <a:rPr lang="en-IN" sz="2000" b="1" dirty="0">
                <a:latin typeface="Inter"/>
                <a:hlinkClick r:id="rId4"/>
              </a:rPr>
              <a:t>https://localhost:44354/api/hospital/getAppointmentDoctor/{appointmentId}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000" b="1" dirty="0"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3615682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4CD92-8034-43E1-A320-E0ECD3F07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B273F8-524B-49F5-9F4D-9E202D4F1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31422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8F64-BFAF-41EF-BABE-2F8E1C18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A9895-BF49-4DDD-9693-955CFD98B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2836233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7792-5CB4-4983-9244-6FAA81FBF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234462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13B9F6D-BE57-4F67-9A2C-7CEB342ED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238653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24EC-9665-4DA1-B660-1854BB76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4800" dirty="0"/>
              <a:t> user services </a:t>
            </a:r>
            <a:r>
              <a:rPr lang="en-US" sz="2000" b="1" dirty="0"/>
              <a:t>[ with patient , Medicine Schedule , Report ]</a:t>
            </a:r>
            <a:endParaRPr lang="en-IN" sz="2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51726-D8DB-44AC-AE15-E8631DEE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Patient with Doctor and Nurse By Id - </a:t>
            </a:r>
            <a:r>
              <a:rPr lang="en-IN" sz="2000" b="1" dirty="0">
                <a:latin typeface="Inter"/>
                <a:hlinkClick r:id="rId2"/>
              </a:rPr>
              <a:t>https://localhost:44354/api/hospital/getPatientDoctorNurse/{patientId}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Medicine Schedule with Patient By Id - </a:t>
            </a:r>
            <a:r>
              <a:rPr lang="en-IN" sz="2000" b="1" dirty="0">
                <a:latin typeface="Inter"/>
                <a:hlinkClick r:id="rId3"/>
              </a:rPr>
              <a:t>https://localhost:44354/api/hospital/getMedicineSchedulePatient/{medicineScheduleId}</a:t>
            </a:r>
            <a:endParaRPr lang="en-IN" sz="2000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Report of Patient with Doctor By Id -</a:t>
            </a:r>
            <a:r>
              <a:rPr lang="en-IN" sz="2000" b="1" dirty="0">
                <a:latin typeface="Inter"/>
              </a:rPr>
              <a:t> </a:t>
            </a:r>
            <a:r>
              <a:rPr lang="en-IN" sz="2000" b="1" dirty="0">
                <a:latin typeface="Inter"/>
                <a:hlinkClick r:id="rId4"/>
              </a:rPr>
              <a:t>https://localhost:44354/api/hospital/getReportPatientDoctor/{reportId}</a:t>
            </a:r>
            <a:endParaRPr lang="en-IN" sz="2000" dirty="0">
              <a:latin typeface="Inter"/>
            </a:endParaRP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2535645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93FD-3E09-4AC2-A3A2-39DC824B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CAB4DC-2E3B-4558-9F60-B53C1C8C6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492437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654F-6EFB-4692-B425-4B904295E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34865-72DB-4A25-8FCD-59F5F2508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37879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F87FD-0E89-4A1F-8BC2-D558A340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34F967-16FA-475E-BB67-3FDA86E0F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79612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7C64-3A32-48EA-8055-17836004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800" dirty="0"/>
              <a:t>Services</a:t>
            </a:r>
            <a:endParaRPr lang="en-IN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D1057-CDA4-444A-A48C-3B41BEB81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Admin Services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 User Services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0216915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8FBB2-3627-4380-8ECE-E2D91E7E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IN" dirty="0"/>
              <a:t>Note :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CAF81-94E9-46E6-8354-4CA3E9860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/>
              <a:t>Get All Doctors - </a:t>
            </a:r>
            <a:r>
              <a:rPr lang="en-IN" sz="2000" b="1" dirty="0">
                <a:latin typeface="Inter"/>
                <a:hlinkClick r:id="rId2"/>
              </a:rPr>
              <a:t>https://localhost:44354/api/hospital/getDoctors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Get All Appointments List - </a:t>
            </a:r>
            <a:r>
              <a:rPr lang="en-IN" sz="2000" b="1" dirty="0">
                <a:latin typeface="Inter"/>
                <a:hlinkClick r:id="rId3"/>
              </a:rPr>
              <a:t>https://localhost:44354/api/hospital/getAppointments</a:t>
            </a: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All Nurses List - </a:t>
            </a:r>
            <a:r>
              <a:rPr lang="en-IN" sz="2000" b="1" dirty="0">
                <a:latin typeface="Inter"/>
                <a:hlinkClick r:id="rId4"/>
              </a:rPr>
              <a:t>https://localhost:44354/api/hospital/getNurses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All Patients List - </a:t>
            </a:r>
            <a:r>
              <a:rPr lang="en-IN" sz="2000" b="1" dirty="0">
                <a:latin typeface="Inter"/>
                <a:hlinkClick r:id="rId5"/>
              </a:rPr>
              <a:t>https://localhost:44354/api/hospital/getPatients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All Medicines List - </a:t>
            </a:r>
            <a:r>
              <a:rPr lang="en-IN" sz="2000" b="1" dirty="0">
                <a:latin typeface="Inter"/>
                <a:hlinkClick r:id="rId6"/>
              </a:rPr>
              <a:t>https://localhost:44354/api/hospital/getMedicines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All Medicine Schedules -</a:t>
            </a:r>
            <a:r>
              <a:rPr lang="en-IN" sz="2000" b="1" dirty="0">
                <a:latin typeface="Inter"/>
              </a:rPr>
              <a:t> </a:t>
            </a:r>
            <a:r>
              <a:rPr lang="en-IN" sz="2000" b="1" dirty="0">
                <a:latin typeface="Inter"/>
                <a:hlinkClick r:id="rId7"/>
              </a:rPr>
              <a:t>https://localhost:44354/api/hospital/getMedicineSchedule</a:t>
            </a:r>
            <a:endParaRPr lang="en-IN" sz="2000" b="1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dirty="0">
                <a:latin typeface="Inter"/>
              </a:rPr>
              <a:t>Get All Reports -</a:t>
            </a:r>
            <a:r>
              <a:rPr lang="en-IN" sz="2000" b="1" dirty="0">
                <a:latin typeface="Inter"/>
              </a:rPr>
              <a:t> </a:t>
            </a:r>
            <a:r>
              <a:rPr lang="en-IN" sz="2000" b="1" dirty="0">
                <a:latin typeface="Inter"/>
                <a:hlinkClick r:id="rId8"/>
              </a:rPr>
              <a:t>https://localhost:44354/api/hospital/getReports</a:t>
            </a:r>
            <a:r>
              <a:rPr lang="en-IN" sz="2000" b="1" dirty="0">
                <a:latin typeface="Inter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000" b="1" dirty="0">
                <a:latin typeface="Inter"/>
              </a:rPr>
              <a:t>Above API’s , Admin can get Deleted items ,also.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2000" dirty="0">
              <a:latin typeface="Inter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669043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804D7-2204-4BD9-8B61-15C9B9FE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0917-B924-460E-BFD3-CF343BD9B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D265E0-1316-45BF-A8D4-141EC0623C59}"/>
              </a:ext>
            </a:extLst>
          </p:cNvPr>
          <p:cNvSpPr/>
          <p:nvPr/>
        </p:nvSpPr>
        <p:spPr>
          <a:xfrm>
            <a:off x="4280631" y="2967335"/>
            <a:ext cx="3630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F70F6F-9928-4E77-B230-F6902391B4E4}"/>
              </a:ext>
            </a:extLst>
          </p:cNvPr>
          <p:cNvSpPr/>
          <p:nvPr/>
        </p:nvSpPr>
        <p:spPr>
          <a:xfrm>
            <a:off x="4327663" y="2967335"/>
            <a:ext cx="3536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IN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7254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4BFD6-154D-4C69-80D2-2237B528F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5BAF7F-D3A2-4572-BE19-CA85CF96C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73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523371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4A4A9DA9B4064A8197661AD0B27F64" ma:contentTypeVersion="9" ma:contentTypeDescription="Create a new document." ma:contentTypeScope="" ma:versionID="4d9f3be609ae642603dbc9ecb4ebcd19">
  <xsd:schema xmlns:xsd="http://www.w3.org/2001/XMLSchema" xmlns:xs="http://www.w3.org/2001/XMLSchema" xmlns:p="http://schemas.microsoft.com/office/2006/metadata/properties" xmlns:ns3="bccd5e2f-90c1-4455-ad5c-40e338322c10" xmlns:ns4="b53aa4af-bf28-4f7f-9435-f4324fd7aa18" targetNamespace="http://schemas.microsoft.com/office/2006/metadata/properties" ma:root="true" ma:fieldsID="1fc9cd855eb025ad8d77c9f2b0476f4e" ns3:_="" ns4:_="">
    <xsd:import namespace="bccd5e2f-90c1-4455-ad5c-40e338322c10"/>
    <xsd:import namespace="b53aa4af-bf28-4f7f-9435-f4324fd7aa1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d5e2f-90c1-4455-ad5c-40e338322c1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3aa4af-bf28-4f7f-9435-f4324fd7aa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187974-508D-4168-A529-37EBA14641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cd5e2f-90c1-4455-ad5c-40e338322c10"/>
    <ds:schemaRef ds:uri="b53aa4af-bf28-4f7f-9435-f4324fd7aa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97DCC9-3C80-49A2-9A67-03C0F554DB6D}">
  <ds:schemaRefs>
    <ds:schemaRef ds:uri="http://schemas.microsoft.com/office/2006/documentManagement/types"/>
    <ds:schemaRef ds:uri="bccd5e2f-90c1-4455-ad5c-40e338322c10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openxmlformats.org/package/2006/metadata/core-properties"/>
    <ds:schemaRef ds:uri="b53aa4af-bf28-4f7f-9435-f4324fd7aa1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08FB347-2E4F-4D55-A575-CB41716DB0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2042</TotalTime>
  <Words>1280</Words>
  <Application>Microsoft Office PowerPoint</Application>
  <PresentationFormat>Widescreen</PresentationFormat>
  <Paragraphs>121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Inter</vt:lpstr>
      <vt:lpstr>Wingdings</vt:lpstr>
      <vt:lpstr>Celestial</vt:lpstr>
      <vt:lpstr>Web - Api Project</vt:lpstr>
      <vt:lpstr> Content : </vt:lpstr>
      <vt:lpstr> Database diagram</vt:lpstr>
      <vt:lpstr>Authentication Diagram</vt:lpstr>
      <vt:lpstr>PowerPoint Presentation</vt:lpstr>
      <vt:lpstr>Hospital Diagram</vt:lpstr>
      <vt:lpstr>PowerPoint Presentation</vt:lpstr>
      <vt:lpstr>Services</vt:lpstr>
      <vt:lpstr>PowerPoint Presentation</vt:lpstr>
      <vt:lpstr>Admin Authentication</vt:lpstr>
      <vt:lpstr>PowerPoint Presentation</vt:lpstr>
      <vt:lpstr>PowerPoint Presentation</vt:lpstr>
      <vt:lpstr> Admin Services [ With department ]</vt:lpstr>
      <vt:lpstr>PowerPoint Presentation</vt:lpstr>
      <vt:lpstr>PowerPoint Presentation</vt:lpstr>
      <vt:lpstr>PowerPoint Presentation</vt:lpstr>
      <vt:lpstr> Admin Services [ with Doctor 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Services [ with appointment 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Services [ with Nurse 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Services [ with patient 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services [ with medicine ]</vt:lpstr>
      <vt:lpstr>PowerPoint Presentation</vt:lpstr>
      <vt:lpstr>PowerPoint Presentation</vt:lpstr>
      <vt:lpstr>PowerPoint Presentation</vt:lpstr>
      <vt:lpstr> admin services [ with medicine schedule 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Admin Services [ with Report]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User Authentication</vt:lpstr>
      <vt:lpstr>PowerPoint Presentation</vt:lpstr>
      <vt:lpstr>PowerPoint Presentation</vt:lpstr>
      <vt:lpstr> User services [ with department , doctor and nurse 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user services [ with appointment ]</vt:lpstr>
      <vt:lpstr>PowerPoint Presentation</vt:lpstr>
      <vt:lpstr>PowerPoint Presentation</vt:lpstr>
      <vt:lpstr>PowerPoint Presentation</vt:lpstr>
      <vt:lpstr> user services [ with patient , Medicine Schedule , Report ]</vt:lpstr>
      <vt:lpstr>PowerPoint Presentation</vt:lpstr>
      <vt:lpstr>PowerPoint Presentation</vt:lpstr>
      <vt:lpstr>PowerPoint Presentation</vt:lpstr>
      <vt:lpstr>Note : -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Project</dc:title>
  <dc:creator>Parth D Patel</dc:creator>
  <cp:lastModifiedBy>Parth D Patel</cp:lastModifiedBy>
  <cp:revision>57</cp:revision>
  <cp:lastPrinted>2021-12-27T03:57:43Z</cp:lastPrinted>
  <dcterms:created xsi:type="dcterms:W3CDTF">2021-12-21T03:17:07Z</dcterms:created>
  <dcterms:modified xsi:type="dcterms:W3CDTF">2021-12-27T07:39:54Z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0x010100D74A4A9DA9B4064A8197661AD0B27F64</vt:lpwstr>
  </property>
</Properties>
</file>